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6AE46-CA49-47F5-985E-4CD13206A4C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50900-84AB-45D8-A54D-649E0DAA3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Oprah, Dr. Seuss, and Professional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Eleven Guiding </a:t>
            </a:r>
            <a:r>
              <a:rPr lang="en-US" dirty="0" smtClean="0"/>
              <a:t>Principles</a:t>
            </a:r>
          </a:p>
          <a:p>
            <a:r>
              <a:rPr lang="en-US" dirty="0" smtClean="0"/>
              <a:t>Developed </a:t>
            </a:r>
            <a:r>
              <a:rPr lang="en-US" smtClean="0"/>
              <a:t>by Colleen Buddy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Martha Stewart Principle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295400"/>
            <a:ext cx="2768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4800600"/>
            <a:ext cx="79868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Sometimes staff development is like throwing a party.</a:t>
            </a:r>
          </a:p>
          <a:p>
            <a:r>
              <a:rPr lang="en-US" sz="2800" dirty="0" smtClean="0"/>
              <a:t>simple courtesies make the teachers feel special and</a:t>
            </a:r>
          </a:p>
          <a:p>
            <a:r>
              <a:rPr lang="en-US" sz="2800" dirty="0" smtClean="0"/>
              <a:t>acknowledged.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Monet Principle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219200"/>
            <a:ext cx="3209925" cy="313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4495800"/>
            <a:ext cx="86113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 the interplay of reality and reflection.  Staff developers can</a:t>
            </a:r>
          </a:p>
          <a:p>
            <a:r>
              <a:rPr lang="en-US" sz="2400" dirty="0" smtClean="0"/>
              <a:t>provide a mirror for a teacher’s practice.  Through observation and</a:t>
            </a:r>
          </a:p>
          <a:p>
            <a:r>
              <a:rPr lang="en-US" sz="2400" dirty="0" smtClean="0"/>
              <a:t>feedback, the teacher is encouraged to reflect and consider his/her</a:t>
            </a:r>
          </a:p>
          <a:p>
            <a:r>
              <a:rPr lang="en-US" sz="2400" dirty="0" smtClean="0"/>
              <a:t>practice.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Dr. Seuss Principle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486400"/>
            <a:ext cx="76565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Have fun!  How else will teachers and coaches have</a:t>
            </a:r>
          </a:p>
          <a:p>
            <a:r>
              <a:rPr lang="en-US" sz="2800" dirty="0" smtClean="0"/>
              <a:t>energy for such hard work?</a:t>
            </a:r>
            <a:endParaRPr lang="en-US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295400"/>
            <a:ext cx="2862262" cy="3949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Dick and Jane Principle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4419600"/>
            <a:ext cx="723384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Look!  See! Take the time to observe the teacher</a:t>
            </a:r>
          </a:p>
          <a:p>
            <a:r>
              <a:rPr lang="en-US" sz="2800" dirty="0" smtClean="0"/>
              <a:t>With whom you are working so you will know</a:t>
            </a:r>
          </a:p>
          <a:p>
            <a:r>
              <a:rPr lang="en-US" sz="2800" dirty="0" smtClean="0"/>
              <a:t>How to move them forward in their learning.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196109"/>
            <a:ext cx="2819400" cy="299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0" y="1866900"/>
            <a:ext cx="3619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Spice Girls Principle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953000"/>
            <a:ext cx="756527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Beware  of fads.  Stay grounded in the research</a:t>
            </a:r>
          </a:p>
          <a:p>
            <a:r>
              <a:rPr lang="en-US" sz="2800" dirty="0" smtClean="0"/>
              <a:t>And carefully evaluate new trends.  Not everything</a:t>
            </a:r>
          </a:p>
          <a:p>
            <a:r>
              <a:rPr lang="en-US" sz="2800" dirty="0" smtClean="0"/>
              <a:t>Out there is research based.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Tortoise and the Hare Principle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219200"/>
            <a:ext cx="3810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2000" y="4343400"/>
            <a:ext cx="785869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Pacing is an individual style issue.  When it comes</a:t>
            </a:r>
          </a:p>
          <a:p>
            <a:r>
              <a:rPr lang="en-US" sz="2800" dirty="0" smtClean="0"/>
              <a:t>To pacing adult learning be sensitive to the needs</a:t>
            </a:r>
          </a:p>
          <a:p>
            <a:r>
              <a:rPr lang="en-US" sz="2800" dirty="0" smtClean="0"/>
              <a:t>Of the learner.  Learning doesn’t happen in a straight</a:t>
            </a:r>
          </a:p>
          <a:p>
            <a:r>
              <a:rPr lang="en-US" sz="2800" dirty="0" smtClean="0"/>
              <a:t>Line, and its often recursive.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Oprah Principle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600200"/>
            <a:ext cx="3143250" cy="243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4267200"/>
            <a:ext cx="71377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Relationships are the soul.  Just like with kids,</a:t>
            </a:r>
          </a:p>
          <a:p>
            <a:r>
              <a:rPr lang="en-US" sz="2800" dirty="0" smtClean="0"/>
              <a:t>Rapport is essential when working with adults.</a:t>
            </a:r>
          </a:p>
          <a:p>
            <a:r>
              <a:rPr lang="en-US" sz="2800" dirty="0" smtClean="0"/>
              <a:t>It is not until a relationship is established that a </a:t>
            </a:r>
          </a:p>
          <a:p>
            <a:r>
              <a:rPr lang="en-US" sz="2800" dirty="0" smtClean="0"/>
              <a:t>Teacher will be willing to take risks.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Sistine Chapel Principle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0"/>
            <a:ext cx="5324475" cy="273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4343400"/>
            <a:ext cx="80337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Both masterpieces and adult learners take time to develop.  Staff developers don’t always have the benefit of seeing  the final product.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Tomie</a:t>
            </a:r>
            <a:r>
              <a:rPr lang="en-US" dirty="0" smtClean="0"/>
              <a:t> </a:t>
            </a:r>
            <a:r>
              <a:rPr lang="en-US" dirty="0" err="1" smtClean="0"/>
              <a:t>dePaola</a:t>
            </a:r>
            <a:r>
              <a:rPr lang="en-US" dirty="0" smtClean="0"/>
              <a:t> Principle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371600"/>
            <a:ext cx="2895600" cy="36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5181600"/>
            <a:ext cx="77152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Stamp your heart on every page of your work.  Stay</a:t>
            </a:r>
          </a:p>
          <a:p>
            <a:r>
              <a:rPr lang="en-US" sz="2800" dirty="0" smtClean="0"/>
              <a:t>passionate about your work and let your style come</a:t>
            </a:r>
          </a:p>
          <a:p>
            <a:r>
              <a:rPr lang="en-US" sz="2800" dirty="0" smtClean="0"/>
              <a:t>through.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Debate Principle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2667000"/>
            <a:ext cx="72919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There is none.  Steer clear of an “US” VS “THEM”</a:t>
            </a:r>
          </a:p>
          <a:p>
            <a:r>
              <a:rPr lang="en-US" sz="2800" dirty="0" smtClean="0"/>
              <a:t>Stance.  Maintain an open mind.    We are all in</a:t>
            </a:r>
          </a:p>
          <a:p>
            <a:r>
              <a:rPr lang="en-US" sz="2800" dirty="0" smtClean="0"/>
              <a:t>This for KIDS.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Leo the Late Bloomer Principle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19200"/>
            <a:ext cx="256645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5334000"/>
            <a:ext cx="77834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Keep modeling and providing feedback and they will</a:t>
            </a:r>
          </a:p>
          <a:p>
            <a:r>
              <a:rPr lang="en-US" sz="2800" dirty="0" smtClean="0"/>
              <a:t>all bloom in due time.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347</Words>
  <Application>Microsoft Office PowerPoint</Application>
  <PresentationFormat>On-screen Show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Oprah, Dr. Seuss, and Professional Development</vt:lpstr>
      <vt:lpstr>The Dick and Jane Principle</vt:lpstr>
      <vt:lpstr>The Spice Girls Principle</vt:lpstr>
      <vt:lpstr>The Tortoise and the Hare Principle</vt:lpstr>
      <vt:lpstr>The Oprah Principle</vt:lpstr>
      <vt:lpstr>The Sistine Chapel Principle</vt:lpstr>
      <vt:lpstr>The Tomie dePaola Principle</vt:lpstr>
      <vt:lpstr>The Great Debate Principle</vt:lpstr>
      <vt:lpstr>The Leo the Late Bloomer Principle</vt:lpstr>
      <vt:lpstr>The Martha Stewart Principle</vt:lpstr>
      <vt:lpstr>The Monet Principle</vt:lpstr>
      <vt:lpstr>The Dr. Seuss Principle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Oprah, Dr. Seuss, and Professional Development</dc:title>
  <dc:creator>awalker</dc:creator>
  <cp:lastModifiedBy> </cp:lastModifiedBy>
  <cp:revision>6</cp:revision>
  <dcterms:created xsi:type="dcterms:W3CDTF">2010-10-19T01:31:10Z</dcterms:created>
  <dcterms:modified xsi:type="dcterms:W3CDTF">2010-10-19T18:56:40Z</dcterms:modified>
</cp:coreProperties>
</file>